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B9F6-8B0E-45F2-9569-7084636C25D9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95E62-52BE-42B0-8985-7DE002E19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720" y="428604"/>
            <a:ext cx="8643998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«Новогодний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арт-дизайн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Республиканской акции «</a:t>
            </a:r>
            <a:r>
              <a:rPr lang="ru-RU" sz="4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лочка,живи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"Солнышко" с.Юмагузино                                                                                                   муниципального района                                                                                                             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Кугарчинский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 Республики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 algn="ctr"/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Младшая группа «Незабудки»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Бояркина Оксана Николаевна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9124" y="2551837"/>
            <a:ext cx="45005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Ёлочка, украшение нашей группы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Выполнено: искусственная ёлка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звездой, шарами,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бантиками, гирляндой, подарками.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Автор, воспитатель: Бояркина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Оксана Николаевна</a:t>
            </a:r>
            <a:endParaRPr lang="ru-RU" sz="2000" dirty="0"/>
          </a:p>
        </p:txBody>
      </p:sp>
      <p:pic>
        <p:nvPicPr>
          <p:cNvPr id="4" name="Рисунок 3" descr="20241216_113558.jpg"/>
          <p:cNvPicPr>
            <a:picLocks noChangeAspect="1"/>
          </p:cNvPicPr>
          <p:nvPr/>
        </p:nvPicPr>
        <p:blipFill>
          <a:blip r:embed="rId3" cstate="print"/>
          <a:srcRect l="31944" r="4166" b="4166"/>
          <a:stretch>
            <a:fillRect/>
          </a:stretch>
        </p:blipFill>
        <p:spPr>
          <a:xfrm>
            <a:off x="500034" y="285728"/>
            <a:ext cx="3571900" cy="6286521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024-12-17_22-30-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285728"/>
            <a:ext cx="5857915" cy="190692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Рисунок 3" descr="20241216_113558.jpg"/>
          <p:cNvPicPr>
            <a:picLocks noChangeAspect="1"/>
          </p:cNvPicPr>
          <p:nvPr/>
        </p:nvPicPr>
        <p:blipFill>
          <a:blip r:embed="rId4" cstate="print"/>
          <a:srcRect l="33333" r="5128" b="9615"/>
          <a:stretch>
            <a:fillRect/>
          </a:stretch>
        </p:blipFill>
        <p:spPr>
          <a:xfrm>
            <a:off x="3500430" y="2857496"/>
            <a:ext cx="1787470" cy="3500438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5" name="Рисунок 4" descr="20241216_111724.jpg"/>
          <p:cNvPicPr>
            <a:picLocks noChangeAspect="1"/>
          </p:cNvPicPr>
          <p:nvPr/>
        </p:nvPicPr>
        <p:blipFill>
          <a:blip r:embed="rId5" cstate="print"/>
          <a:srcRect l="19444" t="3125" r="20834" b="9375"/>
          <a:stretch>
            <a:fillRect/>
          </a:stretch>
        </p:blipFill>
        <p:spPr>
          <a:xfrm>
            <a:off x="214282" y="1500174"/>
            <a:ext cx="1206792" cy="2357454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Рисунок 5" descr="20241216_111847.jpg"/>
          <p:cNvPicPr>
            <a:picLocks noChangeAspect="1"/>
          </p:cNvPicPr>
          <p:nvPr/>
        </p:nvPicPr>
        <p:blipFill>
          <a:blip r:embed="rId6" cstate="print"/>
          <a:srcRect l="5555" t="5208" r="20833" b="10417"/>
          <a:stretch>
            <a:fillRect/>
          </a:stretch>
        </p:blipFill>
        <p:spPr>
          <a:xfrm>
            <a:off x="1643042" y="2428868"/>
            <a:ext cx="1285884" cy="196521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7" name="Рисунок 6" descr="20241216_111811.jpg"/>
          <p:cNvPicPr>
            <a:picLocks noChangeAspect="1"/>
          </p:cNvPicPr>
          <p:nvPr/>
        </p:nvPicPr>
        <p:blipFill>
          <a:blip r:embed="rId7" cstate="print"/>
          <a:srcRect l="13889" t="9375" r="34722" b="4166"/>
          <a:stretch>
            <a:fillRect/>
          </a:stretch>
        </p:blipFill>
        <p:spPr>
          <a:xfrm>
            <a:off x="8072462" y="1571612"/>
            <a:ext cx="928694" cy="208328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8" name="Рисунок 7" descr="20241216_112013.jpg"/>
          <p:cNvPicPr>
            <a:picLocks noChangeAspect="1"/>
          </p:cNvPicPr>
          <p:nvPr/>
        </p:nvPicPr>
        <p:blipFill>
          <a:blip r:embed="rId8" cstate="print"/>
          <a:srcRect l="22072" t="6250" r="29892" b="7292"/>
          <a:stretch>
            <a:fillRect/>
          </a:stretch>
        </p:blipFill>
        <p:spPr>
          <a:xfrm>
            <a:off x="214282" y="4214818"/>
            <a:ext cx="1214446" cy="234416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9" name="Рисунок 8" descr="20241216_112144.jpg"/>
          <p:cNvPicPr>
            <a:picLocks noChangeAspect="1"/>
          </p:cNvPicPr>
          <p:nvPr/>
        </p:nvPicPr>
        <p:blipFill>
          <a:blip r:embed="rId9" cstate="print"/>
          <a:srcRect l="1389" t="6250" r="9722"/>
          <a:stretch>
            <a:fillRect/>
          </a:stretch>
        </p:blipFill>
        <p:spPr>
          <a:xfrm>
            <a:off x="5643570" y="2357430"/>
            <a:ext cx="1422415" cy="2000264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0" name="Рисунок 9" descr="20241216_112400.jpg"/>
          <p:cNvPicPr>
            <a:picLocks noChangeAspect="1"/>
          </p:cNvPicPr>
          <p:nvPr/>
        </p:nvPicPr>
        <p:blipFill>
          <a:blip r:embed="rId10" cstate="print"/>
          <a:srcRect l="4166" t="8333" r="16666"/>
          <a:stretch>
            <a:fillRect/>
          </a:stretch>
        </p:blipFill>
        <p:spPr>
          <a:xfrm>
            <a:off x="1714480" y="4786322"/>
            <a:ext cx="1249358" cy="192882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1" name="Рисунок 10" descr="IMG-20241216-WA0056.jpg"/>
          <p:cNvPicPr>
            <a:picLocks noChangeAspect="1"/>
          </p:cNvPicPr>
          <p:nvPr/>
        </p:nvPicPr>
        <p:blipFill>
          <a:blip r:embed="rId11" cstate="print"/>
          <a:srcRect l="16430" t="3125" r="14566" b="5208"/>
          <a:stretch>
            <a:fillRect/>
          </a:stretch>
        </p:blipFill>
        <p:spPr>
          <a:xfrm>
            <a:off x="7358082" y="3786190"/>
            <a:ext cx="1201457" cy="285752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2" name="Рисунок 11" descr="IMG-20241216-WA0047.jpg"/>
          <p:cNvPicPr>
            <a:picLocks noChangeAspect="1"/>
          </p:cNvPicPr>
          <p:nvPr/>
        </p:nvPicPr>
        <p:blipFill>
          <a:blip r:embed="rId12" cstate="print"/>
          <a:srcRect t="4166" r="41672"/>
          <a:stretch>
            <a:fillRect/>
          </a:stretch>
        </p:blipFill>
        <p:spPr>
          <a:xfrm>
            <a:off x="5857884" y="4500570"/>
            <a:ext cx="1000132" cy="218959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44" y="1142984"/>
            <a:ext cx="8786874" cy="4000528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57752" y="3357562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природного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материала: сосновая шишка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Украшенная: бусами, шариками, цветами, звезда.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агивалеев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3 года  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41216_1117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642917"/>
            <a:ext cx="4071966" cy="5595977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0241216_111811.jpg"/>
          <p:cNvPicPr>
            <a:picLocks noChangeAspect="1"/>
          </p:cNvPicPr>
          <p:nvPr/>
        </p:nvPicPr>
        <p:blipFill>
          <a:blip r:embed="rId3" cstate="print"/>
          <a:srcRect r="15625"/>
          <a:stretch>
            <a:fillRect/>
          </a:stretch>
        </p:blipFill>
        <p:spPr>
          <a:xfrm>
            <a:off x="4786314" y="500042"/>
            <a:ext cx="4000528" cy="607223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3357562"/>
            <a:ext cx="37862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окрашенных                                макаронных изделиях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бусинками,  бантиком.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Егорова Полина, 4 года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0241216_111847.jpg"/>
          <p:cNvPicPr>
            <a:picLocks noChangeAspect="1"/>
          </p:cNvPicPr>
          <p:nvPr/>
        </p:nvPicPr>
        <p:blipFill>
          <a:blip r:embed="rId3" cstate="print"/>
          <a:srcRect r="18055"/>
          <a:stretch>
            <a:fillRect/>
          </a:stretch>
        </p:blipFill>
        <p:spPr>
          <a:xfrm>
            <a:off x="357158" y="714356"/>
            <a:ext cx="3500462" cy="569565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393104" y="3244334"/>
            <a:ext cx="4036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3286124"/>
            <a:ext cx="4214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Выполнено: основа ёлки из картона, обмотана мишурой.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Такаев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Даниил, 3 года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3143248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природного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материала: сосновая шишка, основа картон, цветная бумага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Украшенная: бусами.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Каримова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Ясмина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3 года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41216_112013.jpg"/>
          <p:cNvPicPr>
            <a:picLocks noChangeAspect="1"/>
          </p:cNvPicPr>
          <p:nvPr/>
        </p:nvPicPr>
        <p:blipFill>
          <a:blip r:embed="rId3" cstate="print"/>
          <a:srcRect l="10422" r="14015"/>
          <a:stretch>
            <a:fillRect/>
          </a:stretch>
        </p:blipFill>
        <p:spPr>
          <a:xfrm>
            <a:off x="4714876" y="571480"/>
            <a:ext cx="4000528" cy="6072205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14876" y="3429000"/>
            <a:ext cx="40719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материала: фетр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новогодними игрушками из фетра.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Жигалов Данил, 3 года </a:t>
            </a:r>
            <a:endParaRPr lang="ru-RU" sz="2000" dirty="0"/>
          </a:p>
        </p:txBody>
      </p:sp>
      <p:pic>
        <p:nvPicPr>
          <p:cNvPr id="4" name="Рисунок 3" descr="20241216_112144.jpg"/>
          <p:cNvPicPr>
            <a:picLocks noChangeAspect="1"/>
          </p:cNvPicPr>
          <p:nvPr/>
        </p:nvPicPr>
        <p:blipFill>
          <a:blip r:embed="rId3" cstate="print"/>
          <a:srcRect t="74" b="1351"/>
          <a:stretch>
            <a:fillRect/>
          </a:stretch>
        </p:blipFill>
        <p:spPr>
          <a:xfrm>
            <a:off x="357158" y="714356"/>
            <a:ext cx="3964791" cy="535785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3500438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Выполнено: основа из картона, обмотана джутовой нитью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бантиками, снежинками.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Гемодеев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Родион, 3 года </a:t>
            </a:r>
            <a:endParaRPr lang="ru-RU" sz="2000" dirty="0"/>
          </a:p>
        </p:txBody>
      </p:sp>
      <p:pic>
        <p:nvPicPr>
          <p:cNvPr id="4" name="Рисунок 3" descr="20241216_112400.jpg"/>
          <p:cNvPicPr>
            <a:picLocks noChangeAspect="1"/>
          </p:cNvPicPr>
          <p:nvPr/>
        </p:nvPicPr>
        <p:blipFill>
          <a:blip r:embed="rId3" cstate="print"/>
          <a:srcRect l="2777" t="7291" r="15278"/>
          <a:stretch>
            <a:fillRect/>
          </a:stretch>
        </p:blipFill>
        <p:spPr>
          <a:xfrm>
            <a:off x="4500562" y="285728"/>
            <a:ext cx="4214842" cy="6357958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6314" y="3357562"/>
            <a:ext cx="41434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материала 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Фоамиран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звездой и бусами.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Халилов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года </a:t>
            </a:r>
            <a:endParaRPr lang="ru-RU" sz="2000" dirty="0"/>
          </a:p>
        </p:txBody>
      </p:sp>
      <p:pic>
        <p:nvPicPr>
          <p:cNvPr id="4" name="Рисунок 3" descr="IMG-20241216-WA00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00042"/>
            <a:ext cx="3714776" cy="598699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f13fd29-7c25-550f-bec3-f84d365bfa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3571876"/>
            <a:ext cx="38576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Ёлочка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Выполнено из мишуры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Украшенная: бусами.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Тагиева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Эмилия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3 года </a:t>
            </a:r>
            <a:endParaRPr lang="ru-RU" sz="2000" dirty="0"/>
          </a:p>
        </p:txBody>
      </p:sp>
      <p:pic>
        <p:nvPicPr>
          <p:cNvPr id="5" name="Рисунок 4" descr="IMG-20241216-WA0047.jpg"/>
          <p:cNvPicPr>
            <a:picLocks noChangeAspect="1"/>
          </p:cNvPicPr>
          <p:nvPr/>
        </p:nvPicPr>
        <p:blipFill>
          <a:blip r:embed="rId3"/>
          <a:srcRect t="4167" r="41703"/>
          <a:stretch>
            <a:fillRect/>
          </a:stretch>
        </p:blipFill>
        <p:spPr>
          <a:xfrm>
            <a:off x="5072066" y="428604"/>
            <a:ext cx="3143272" cy="6102779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228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2024-12-16T16:27:55Z</dcterms:created>
  <dcterms:modified xsi:type="dcterms:W3CDTF">2024-12-17T17:54:49Z</dcterms:modified>
</cp:coreProperties>
</file>